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7" r:id="rId2"/>
    <p:sldId id="286" r:id="rId3"/>
    <p:sldId id="262" r:id="rId4"/>
    <p:sldId id="264" r:id="rId5"/>
    <p:sldId id="276" r:id="rId6"/>
    <p:sldId id="277" r:id="rId7"/>
    <p:sldId id="265" r:id="rId8"/>
    <p:sldId id="266" r:id="rId9"/>
    <p:sldId id="270" r:id="rId10"/>
    <p:sldId id="278" r:id="rId11"/>
    <p:sldId id="279" r:id="rId12"/>
    <p:sldId id="280" r:id="rId13"/>
    <p:sldId id="281" r:id="rId14"/>
    <p:sldId id="282" r:id="rId15"/>
    <p:sldId id="283" r:id="rId16"/>
    <p:sldId id="273" r:id="rId17"/>
    <p:sldId id="284" r:id="rId18"/>
  </p:sldIdLst>
  <p:sldSz cx="123444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58BE448-682D-44A0-A751-3BA4C3DB6625}">
          <p14:sldIdLst>
            <p14:sldId id="287"/>
            <p14:sldId id="286"/>
            <p14:sldId id="262"/>
            <p14:sldId id="264"/>
            <p14:sldId id="276"/>
            <p14:sldId id="277"/>
            <p14:sldId id="265"/>
            <p14:sldId id="266"/>
            <p14:sldId id="270"/>
          </p14:sldIdLst>
        </p14:section>
        <p14:section name="Untitled Section" id="{EAD5A68A-7634-450F-A45C-BD91A9544792}">
          <p14:sldIdLst>
            <p14:sldId id="278"/>
            <p14:sldId id="279"/>
            <p14:sldId id="280"/>
            <p14:sldId id="281"/>
            <p14:sldId id="282"/>
            <p14:sldId id="283"/>
            <p14:sldId id="273"/>
            <p14:sldId id="28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8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434" autoAdjust="0"/>
  </p:normalViewPr>
  <p:slideViewPr>
    <p:cSldViewPr>
      <p:cViewPr varScale="1">
        <p:scale>
          <a:sx n="70" d="100"/>
          <a:sy n="70" d="100"/>
        </p:scale>
        <p:origin x="678" y="72"/>
      </p:cViewPr>
      <p:guideLst>
        <p:guide orient="horz" pos="2160"/>
        <p:guide pos="388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12344400" cy="4572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45920" y="3886200"/>
            <a:ext cx="864108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25830" y="2007890"/>
            <a:ext cx="1049274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49690" y="274640"/>
            <a:ext cx="277749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7220" y="274640"/>
            <a:ext cx="812673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74639"/>
            <a:ext cx="1069848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822960" y="1600200"/>
            <a:ext cx="1069848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2" y="4962527"/>
            <a:ext cx="1064490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2" y="3462340"/>
            <a:ext cx="10644903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822960" y="1600200"/>
            <a:ext cx="504063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6480810" y="1600200"/>
            <a:ext cx="504063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74639"/>
            <a:ext cx="1069848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6480810" y="2209800"/>
            <a:ext cx="504063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822960" y="2209800"/>
            <a:ext cx="504063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74639"/>
            <a:ext cx="1069848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600201"/>
            <a:ext cx="504063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0" y="1600201"/>
            <a:ext cx="504063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74639"/>
            <a:ext cx="1069848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5349240" y="1447800"/>
            <a:ext cx="6275070" cy="4267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7075" y="1447800"/>
            <a:ext cx="401193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075" y="2547893"/>
            <a:ext cx="401193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3444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447800"/>
            <a:ext cx="401193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287414" y="1447800"/>
            <a:ext cx="461680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2547891"/>
            <a:ext cx="401193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123444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74639"/>
            <a:ext cx="1069848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600202"/>
            <a:ext cx="1069848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15250" y="6356352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2960" y="6356352"/>
            <a:ext cx="39090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84130" y="6356352"/>
            <a:ext cx="13373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444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200" y="4343400"/>
            <a:ext cx="27432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09964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4996"/>
            <a:ext cx="12344400" cy="7035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51724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74639"/>
            <a:ext cx="10698480" cy="487361"/>
          </a:xfrm>
        </p:spPr>
        <p:txBody>
          <a:bodyPr/>
          <a:lstStyle/>
          <a:p>
            <a:r>
              <a:rPr lang="en-US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First look of our Application</a:t>
            </a:r>
            <a:endParaRPr lang="en-US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838200"/>
            <a:ext cx="3857625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370359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2400"/>
            <a:ext cx="10698480" cy="563561"/>
          </a:xfrm>
        </p:spPr>
        <p:txBody>
          <a:bodyPr/>
          <a:lstStyle/>
          <a:p>
            <a:r>
              <a:rPr lang="en-US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 View page &amp; Searching</a:t>
            </a:r>
            <a:endParaRPr lang="en-US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838200"/>
            <a:ext cx="3857625" cy="5867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806355"/>
            <a:ext cx="3857625" cy="589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57927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8601"/>
            <a:ext cx="10698480" cy="533400"/>
          </a:xfrm>
        </p:spPr>
        <p:txBody>
          <a:bodyPr/>
          <a:lstStyle/>
          <a:p>
            <a:r>
              <a:rPr lang="en-US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 details of selected topic </a:t>
            </a:r>
            <a:endParaRPr lang="en-US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820128"/>
            <a:ext cx="3857625" cy="5941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0588" y="820128"/>
            <a:ext cx="3857625" cy="5941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6376" y="820128"/>
            <a:ext cx="3857625" cy="594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46484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74639"/>
            <a:ext cx="10698480" cy="639761"/>
          </a:xfrm>
        </p:spPr>
        <p:txBody>
          <a:bodyPr/>
          <a:lstStyle/>
          <a:p>
            <a:r>
              <a:rPr lang="en-US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 details about hadith</a:t>
            </a:r>
            <a:endParaRPr lang="en-US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44" y="1048602"/>
            <a:ext cx="3857625" cy="548810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1045759"/>
            <a:ext cx="3857625" cy="54909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2771" y="1045760"/>
            <a:ext cx="3857625" cy="54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62518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74639"/>
            <a:ext cx="10698480" cy="715961"/>
          </a:xfrm>
        </p:spPr>
        <p:txBody>
          <a:bodyPr/>
          <a:lstStyle/>
          <a:p>
            <a:r>
              <a:rPr lang="en-US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Permission to exit</a:t>
            </a:r>
            <a:endParaRPr lang="en-US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3387" y="1143000"/>
            <a:ext cx="3857625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77829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Future Enhancement 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>
              <a:buFont typeface="Courier New" pitchFamily="49" charset="0"/>
              <a:buChar char="o"/>
            </a:pPr>
            <a:r>
              <a:rPr lang="en-US" sz="2800" dirty="0" smtClean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Future Enhancement:</a:t>
            </a:r>
          </a:p>
          <a:p>
            <a:pPr>
              <a:buFont typeface="Courier New" pitchFamily="49" charset="0"/>
              <a:buChar char="o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Adding alarm time notification system of Salah</a:t>
            </a:r>
          </a:p>
          <a:p>
            <a:pPr>
              <a:buFont typeface="Courier New" pitchFamily="49" charset="0"/>
              <a:buChar char="o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Adding videos of how to pray Salah</a:t>
            </a:r>
          </a:p>
          <a:p>
            <a:pPr>
              <a:buFont typeface="Courier New" pitchFamily="49" charset="0"/>
              <a:buChar char="o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Notifications of important Islamic Date.</a:t>
            </a:r>
          </a:p>
        </p:txBody>
      </p:sp>
    </p:spTree>
    <p:extLst>
      <p:ext uri="{BB962C8B-B14F-4D97-AF65-F5344CB8AC3E}">
        <p14:creationId xmlns:p14="http://schemas.microsoft.com/office/powerpoint/2010/main" val="2720035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8600" y="-304800"/>
            <a:ext cx="13011150" cy="7315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403629" y="5181600"/>
            <a:ext cx="309086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AL Quran-108:2</a:t>
            </a:r>
            <a:r>
              <a:rPr lang="en-US" sz="32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endParaRPr lang="en-US" sz="32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238375" y="5638800"/>
            <a:ext cx="80772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Thank you For Watching</a:t>
            </a:r>
            <a:r>
              <a:rPr lang="en-US" sz="6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endParaRPr lang="en-US" sz="6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9755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74638"/>
            <a:ext cx="10698480" cy="868362"/>
          </a:xfrm>
        </p:spPr>
        <p:txBody>
          <a:bodyPr/>
          <a:lstStyle/>
          <a:p>
            <a:r>
              <a:rPr lang="en-US" sz="4400" dirty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PRESENTATION </a:t>
            </a:r>
            <a:r>
              <a:rPr lang="en-US" sz="4400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ON salat app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22960" y="1295400"/>
            <a:ext cx="10698480" cy="5257800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sz="22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B050"/>
                </a:solidFill>
                <a:latin typeface="Times New Roman" pitchFamily="18" charset="0"/>
                <a:cs typeface="Times New Roman" pitchFamily="18" charset="0"/>
              </a:rPr>
              <a:t>PRESENTED BY 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Mohammad Ashraful Islam 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; 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 ID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: 15162103013 ; SEC: 01 ; INTAKE: 32</a:t>
            </a:r>
            <a:r>
              <a:rPr lang="en-US" sz="2200" baseline="30000" dirty="0">
                <a:latin typeface="Times New Roman" pitchFamily="18" charset="0"/>
                <a:cs typeface="Times New Roman" pitchFamily="18" charset="0"/>
              </a:rPr>
              <a:t>ND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marL="0" indent="0">
              <a:buNone/>
            </a:pPr>
            <a:r>
              <a:rPr lang="en-US" sz="2200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Sakhawat Ullah</a:t>
            </a:r>
            <a:r>
              <a:rPr lang="en-US" sz="2200" dirty="0" smtClean="0">
                <a:solidFill>
                  <a:srgbClr val="00B0F0"/>
                </a:solidFill>
              </a:rPr>
              <a:t>	       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;  ID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15162103015 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; SEC: 01 ; INTAKE: 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32</a:t>
            </a:r>
            <a:r>
              <a:rPr lang="en-US" sz="2200" baseline="30000" dirty="0" smtClean="0">
                <a:latin typeface="Times New Roman" pitchFamily="18" charset="0"/>
                <a:cs typeface="Times New Roman" pitchFamily="18" charset="0"/>
              </a:rPr>
              <a:t>ND</a:t>
            </a:r>
            <a:endParaRPr lang="en-US" sz="22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22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itchFamily="18" charset="0"/>
                <a:cs typeface="Times New Roman" pitchFamily="18" charset="0"/>
              </a:rPr>
              <a:t>Mohammad Saidi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                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;  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ID: 15161103034 ; SEC: 01 ; INTAKE: 31</a:t>
            </a:r>
            <a:r>
              <a:rPr lang="en-US" sz="2200" baseline="30000" dirty="0" smtClean="0">
                <a:latin typeface="Times New Roman" pitchFamily="18" charset="0"/>
                <a:cs typeface="Times New Roman" pitchFamily="18" charset="0"/>
              </a:rPr>
              <a:t>ST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    </a:t>
            </a:r>
          </a:p>
          <a:p>
            <a:pPr marL="0" indent="0">
              <a:buNone/>
            </a:pPr>
            <a:endParaRPr lang="en-US" sz="2200" baseline="30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3400" baseline="30000" dirty="0">
                <a:solidFill>
                  <a:srgbClr val="00B050"/>
                </a:solidFill>
                <a:latin typeface="Times New Roman" pitchFamily="18" charset="0"/>
                <a:cs typeface="Times New Roman" pitchFamily="18" charset="0"/>
              </a:rPr>
              <a:t>Supervised by</a:t>
            </a:r>
            <a:r>
              <a:rPr lang="en-US" sz="3400" baseline="30000" dirty="0"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sz="3400" baseline="30000" dirty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Md. </a:t>
            </a:r>
            <a:r>
              <a:rPr lang="en-US" sz="3400" baseline="30000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Sahiduzzaman </a:t>
            </a:r>
            <a:r>
              <a:rPr lang="en-US" sz="3400" baseline="30000" dirty="0" smtClean="0">
                <a:latin typeface="Times New Roman" pitchFamily="18" charset="0"/>
                <a:cs typeface="Times New Roman" pitchFamily="18" charset="0"/>
              </a:rPr>
              <a:t>(Assistant </a:t>
            </a:r>
            <a:r>
              <a:rPr lang="en-US" sz="3400" baseline="30000" dirty="0">
                <a:latin typeface="Times New Roman" pitchFamily="18" charset="0"/>
                <a:cs typeface="Times New Roman" pitchFamily="18" charset="0"/>
              </a:rPr>
              <a:t>Professor</a:t>
            </a:r>
            <a:r>
              <a:rPr lang="en-US" sz="3400" baseline="30000" dirty="0" smtClean="0">
                <a:latin typeface="Times New Roman" pitchFamily="18" charset="0"/>
                <a:cs typeface="Times New Roman" pitchFamily="18" charset="0"/>
              </a:rPr>
              <a:t>)</a:t>
            </a:r>
            <a:endParaRPr lang="en-US" sz="3400" baseline="300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2200" dirty="0" smtClean="0">
                <a:solidFill>
                  <a:srgbClr val="00B050"/>
                </a:solidFill>
                <a:latin typeface="Times New Roman" pitchFamily="18" charset="0"/>
                <a:cs typeface="Times New Roman" pitchFamily="18" charset="0"/>
              </a:rPr>
              <a:t>DEPARTMENT </a:t>
            </a:r>
            <a:r>
              <a:rPr lang="en-US" sz="2200" dirty="0">
                <a:solidFill>
                  <a:srgbClr val="00B050"/>
                </a:solidFill>
                <a:latin typeface="Times New Roman" pitchFamily="18" charset="0"/>
                <a:cs typeface="Times New Roman" pitchFamily="18" charset="0"/>
              </a:rPr>
              <a:t>OF B.Sc. in CSE</a:t>
            </a:r>
          </a:p>
          <a:p>
            <a:pPr marL="0" indent="0">
              <a:buNone/>
            </a:pPr>
            <a:endParaRPr lang="en-US" sz="2200" baseline="300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marL="0" indent="0">
              <a:buNone/>
            </a:pPr>
            <a:endParaRPr lang="en-US" sz="22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endParaRPr lang="en-US" sz="2200" dirty="0">
              <a:latin typeface="Times New Roman" pitchFamily="18" charset="0"/>
              <a:cs typeface="Times New Roman" pitchFamily="18" charset="0"/>
            </a:endParaRP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7400" y="0"/>
            <a:ext cx="2667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195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Discussion topic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>
              <a:buFont typeface="Courier New" pitchFamily="49" charset="0"/>
              <a:buChar char="o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Why we have chosen this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application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Courier New" pitchFamily="49" charset="0"/>
              <a:buChar char="o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Features</a:t>
            </a:r>
          </a:p>
          <a:p>
            <a:pPr>
              <a:buFont typeface="Courier New" pitchFamily="49" charset="0"/>
              <a:buChar char="o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Functionalities</a:t>
            </a:r>
          </a:p>
          <a:p>
            <a:pPr>
              <a:buFont typeface="Courier New" pitchFamily="49" charset="0"/>
              <a:buChar char="o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Hardware &amp; software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requirements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Courier New" pitchFamily="49" charset="0"/>
              <a:buChar char="o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Design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Courier New" pitchFamily="49" charset="0"/>
              <a:buChar char="o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Future Enhancement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5409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450" y="152400"/>
            <a:ext cx="10698480" cy="1524000"/>
          </a:xfrm>
        </p:spPr>
        <p:txBody>
          <a:bodyPr/>
          <a:lstStyle/>
          <a:p>
            <a:r>
              <a:rPr lang="en-US" sz="4400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Why we have chosen this Application 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22960" y="2133600"/>
            <a:ext cx="10698480" cy="4114800"/>
          </a:xfrm>
        </p:spPr>
        <p:txBody>
          <a:bodyPr>
            <a:normAutofit/>
          </a:bodyPr>
          <a:lstStyle/>
          <a:p>
            <a:pPr>
              <a:buFont typeface="Courier New" pitchFamily="49" charset="0"/>
              <a:buChar char="o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Every Muslim should know the details of five pillars of Islam.</a:t>
            </a:r>
          </a:p>
          <a:p>
            <a:pPr>
              <a:buFont typeface="Courier New" pitchFamily="49" charset="0"/>
              <a:buChar char="o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People should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learn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Al-Quran and know the details of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Hadith</a:t>
            </a:r>
          </a:p>
          <a:p>
            <a:pPr>
              <a:buFont typeface="Courier New" pitchFamily="49" charset="0"/>
              <a:buChar char="o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People should know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how to perform prayers in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Islam</a:t>
            </a:r>
          </a:p>
          <a:p>
            <a:pPr>
              <a:buFont typeface="Courier New" pitchFamily="49" charset="0"/>
              <a:buChar char="o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Through this Application, 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M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uslim people can know about Islam </a:t>
            </a:r>
          </a:p>
          <a:p>
            <a:pPr marL="0" indent="0">
              <a:buNone/>
            </a:pP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886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Features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Muslim people can know about the five pillars of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Islam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People can learn about Faraj,Sunnah, Wajib and Nafal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prayer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People can learn and know about different types of Hadith according to category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People can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read Al-Quran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hear the recitation of Al-Quran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People can see the Bangla translation of Al-Quran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20900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Functionalities</a:t>
            </a:r>
            <a:endParaRPr lang="en-US" sz="54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One option to learn about Salah Study.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Another option to learn about Hadith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can select topic and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get details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about that topic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can search the desire topic from list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can select &amp; copy text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0154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74639"/>
            <a:ext cx="10698480" cy="1401762"/>
          </a:xfrm>
        </p:spPr>
        <p:txBody>
          <a:bodyPr/>
          <a:lstStyle/>
          <a:p>
            <a:r>
              <a:rPr lang="en-US" sz="4800" dirty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Hardware &amp; software requirements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22960" y="1905000"/>
            <a:ext cx="10698480" cy="3810000"/>
          </a:xfrm>
        </p:spPr>
        <p:txBody>
          <a:bodyPr>
            <a:normAutofit/>
          </a:bodyPr>
          <a:lstStyle/>
          <a:p>
            <a:pPr>
              <a:buFont typeface="Courier New" pitchFamily="49" charset="0"/>
              <a:buChar char="o"/>
            </a:pPr>
            <a:r>
              <a:rPr lang="en-US" sz="28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Hardware Requirements: </a:t>
            </a:r>
          </a:p>
          <a:p>
            <a:pPr>
              <a:buFont typeface="Courier New" pitchFamily="49" charset="0"/>
              <a:buChar char="o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Processor		: </a:t>
            </a:r>
            <a:r>
              <a:rPr lang="en-US" sz="2800" dirty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Intel® Core™ </a:t>
            </a:r>
            <a:r>
              <a:rPr lang="en-US" sz="2800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i3 </a:t>
            </a:r>
            <a:r>
              <a:rPr lang="en-US" sz="2800" dirty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8</a:t>
            </a:r>
            <a:r>
              <a:rPr lang="en-US" sz="2800" baseline="30000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th</a:t>
            </a:r>
            <a:r>
              <a:rPr lang="en-US" sz="2800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 Generation or more</a:t>
            </a:r>
            <a:endParaRPr lang="en-US" sz="2800" dirty="0">
              <a:solidFill>
                <a:srgbClr val="00B0F0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Courier New" pitchFamily="49" charset="0"/>
              <a:buChar char="o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RAM		: 8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GB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Courier New" pitchFamily="49" charset="0"/>
              <a:buChar char="o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SSD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		: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128 GB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Courier New" pitchFamily="49" charset="0"/>
              <a:buChar char="o"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Courier New" pitchFamily="49" charset="0"/>
              <a:buChar char="o"/>
            </a:pP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60390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>
              <a:buFont typeface="Courier New" pitchFamily="49" charset="0"/>
              <a:buChar char="o"/>
            </a:pPr>
            <a:r>
              <a:rPr lang="en-US" sz="28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Software Requirements</a:t>
            </a:r>
            <a:r>
              <a:rPr lang="en-US" sz="2800" b="1" dirty="0" smtClean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: 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Courier New" pitchFamily="49" charset="0"/>
              <a:buChar char="o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Build Software		 : </a:t>
            </a:r>
            <a:r>
              <a:rPr lang="en-US" sz="2800" dirty="0" smtClean="0">
                <a:solidFill>
                  <a:srgbClr val="00B050"/>
                </a:solidFill>
                <a:latin typeface="Times New Roman" pitchFamily="18" charset="0"/>
                <a:cs typeface="Times New Roman" pitchFamily="18" charset="0"/>
              </a:rPr>
              <a:t>Android Studio</a:t>
            </a:r>
          </a:p>
          <a:p>
            <a:pPr>
              <a:buFont typeface="Courier New" pitchFamily="49" charset="0"/>
              <a:buChar char="o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Language	                    : </a:t>
            </a:r>
            <a:r>
              <a:rPr lang="en-US" sz="28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JAVA</a:t>
            </a:r>
          </a:p>
          <a:p>
            <a:pPr>
              <a:buFont typeface="Courier New" pitchFamily="49" charset="0"/>
              <a:buChar char="o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Operation 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System	: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Windows 10</a:t>
            </a:r>
          </a:p>
          <a:p>
            <a:pPr>
              <a:buFont typeface="Courier New" pitchFamily="49" charset="0"/>
              <a:buChar char="o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Database                     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: Static</a:t>
            </a:r>
          </a:p>
          <a:p>
            <a:pPr>
              <a:buFont typeface="Courier New" pitchFamily="49" charset="0"/>
              <a:buChar char="o"/>
            </a:pP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Courier New" pitchFamily="49" charset="0"/>
              <a:buChar char="o"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Courier New" pitchFamily="49" charset="0"/>
              <a:buChar char="o"/>
            </a:pP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67461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22960" y="1600200"/>
            <a:ext cx="10698480" cy="3352800"/>
          </a:xfrm>
        </p:spPr>
        <p:txBody>
          <a:bodyPr>
            <a:normAutofit/>
          </a:bodyPr>
          <a:lstStyle/>
          <a:p>
            <a:pPr algn="ctr">
              <a:buFont typeface="Courier New" pitchFamily="49" charset="0"/>
              <a:buChar char="o"/>
            </a:pPr>
            <a:endParaRPr lang="en-US" sz="6000" dirty="0" smtClean="0">
              <a:solidFill>
                <a:srgbClr val="00B0F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>
              <a:buFont typeface="Courier New" pitchFamily="49" charset="0"/>
              <a:buChar char="o"/>
            </a:pPr>
            <a:r>
              <a:rPr lang="en-US" sz="6000" dirty="0" smtClean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Design</a:t>
            </a:r>
            <a:endParaRPr lang="en-US" sz="6000" dirty="0">
              <a:solidFill>
                <a:srgbClr val="00B0F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284158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orizon">
  <a:themeElements>
    <a:clrScheme name="Horizon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Horizon">
      <a:maj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1571</TotalTime>
  <Words>248</Words>
  <Application>Microsoft Office PowerPoint</Application>
  <PresentationFormat>Custom</PresentationFormat>
  <Paragraphs>66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Arial Narrow</vt:lpstr>
      <vt:lpstr>Courier New</vt:lpstr>
      <vt:lpstr>Times New Roman</vt:lpstr>
      <vt:lpstr>Horizon</vt:lpstr>
      <vt:lpstr>PowerPoint Presentation</vt:lpstr>
      <vt:lpstr>PRESENTATION ON salat app</vt:lpstr>
      <vt:lpstr>Discussion topic</vt:lpstr>
      <vt:lpstr>Why we have chosen this Application </vt:lpstr>
      <vt:lpstr>Features</vt:lpstr>
      <vt:lpstr>Functionalities</vt:lpstr>
      <vt:lpstr>Hardware &amp; software requirements</vt:lpstr>
      <vt:lpstr>PowerPoint Presentation</vt:lpstr>
      <vt:lpstr>PowerPoint Presentation</vt:lpstr>
      <vt:lpstr>PowerPoint Presentation</vt:lpstr>
      <vt:lpstr>First look of our Application</vt:lpstr>
      <vt:lpstr>List View page &amp; Searching</vt:lpstr>
      <vt:lpstr>View details of selected topic </vt:lpstr>
      <vt:lpstr>View details about hadith</vt:lpstr>
      <vt:lpstr>Permission to exit</vt:lpstr>
      <vt:lpstr>Future Enhancement 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WELCOME TO THE PRESENTATION </dc:title>
  <dc:creator>Ashraful</dc:creator>
  <cp:lastModifiedBy>Windows User</cp:lastModifiedBy>
  <cp:revision>115</cp:revision>
  <dcterms:created xsi:type="dcterms:W3CDTF">2006-08-16T00:00:00Z</dcterms:created>
  <dcterms:modified xsi:type="dcterms:W3CDTF">2019-06-29T03:57:09Z</dcterms:modified>
</cp:coreProperties>
</file>

<file path=docProps/thumbnail.jpeg>
</file>